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3" r:id="rId8"/>
    <p:sldId id="264" r:id="rId9"/>
    <p:sldId id="257" r:id="rId10"/>
    <p:sldId id="258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556B-F154-4BF7-9C88-B1897C23BA13}" type="datetimeFigureOut">
              <a:rPr lang="es-ES" smtClean="0"/>
              <a:t>14/02/2016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3E48-CADB-43AD-8FEC-E0ADF06B1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69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556B-F154-4BF7-9C88-B1897C23BA13}" type="datetimeFigureOut">
              <a:rPr lang="es-ES" smtClean="0"/>
              <a:t>14/02/2016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3E48-CADB-43AD-8FEC-E0ADF06B1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63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556B-F154-4BF7-9C88-B1897C23BA13}" type="datetimeFigureOut">
              <a:rPr lang="es-ES" smtClean="0"/>
              <a:t>14/02/2016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3E48-CADB-43AD-8FEC-E0ADF06B1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27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556B-F154-4BF7-9C88-B1897C23BA13}" type="datetimeFigureOut">
              <a:rPr lang="es-ES" smtClean="0"/>
              <a:t>14/02/2016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3E48-CADB-43AD-8FEC-E0ADF06B1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0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556B-F154-4BF7-9C88-B1897C23BA13}" type="datetimeFigureOut">
              <a:rPr lang="es-ES" smtClean="0"/>
              <a:t>14/02/2016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3E48-CADB-43AD-8FEC-E0ADF06B1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47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556B-F154-4BF7-9C88-B1897C23BA13}" type="datetimeFigureOut">
              <a:rPr lang="es-ES" smtClean="0"/>
              <a:t>14/02/2016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3E48-CADB-43AD-8FEC-E0ADF06B1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5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556B-F154-4BF7-9C88-B1897C23BA13}" type="datetimeFigureOut">
              <a:rPr lang="es-ES" smtClean="0"/>
              <a:t>14/02/2016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3E48-CADB-43AD-8FEC-E0ADF06B1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14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556B-F154-4BF7-9C88-B1897C23BA13}" type="datetimeFigureOut">
              <a:rPr lang="es-ES" smtClean="0"/>
              <a:t>14/02/2016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3E48-CADB-43AD-8FEC-E0ADF06B1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07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556B-F154-4BF7-9C88-B1897C23BA13}" type="datetimeFigureOut">
              <a:rPr lang="es-ES" smtClean="0"/>
              <a:t>14/02/2016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3E48-CADB-43AD-8FEC-E0ADF06B1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98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556B-F154-4BF7-9C88-B1897C23BA13}" type="datetimeFigureOut">
              <a:rPr lang="es-ES" smtClean="0"/>
              <a:t>14/02/2016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3E48-CADB-43AD-8FEC-E0ADF06B1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8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556B-F154-4BF7-9C88-B1897C23BA13}" type="datetimeFigureOut">
              <a:rPr lang="es-ES" smtClean="0"/>
              <a:t>14/02/2016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B3E48-CADB-43AD-8FEC-E0ADF06B1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4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556B-F154-4BF7-9C88-B1897C23BA13}" type="datetimeFigureOut">
              <a:rPr lang="es-ES" smtClean="0"/>
              <a:t>14/02/2016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B3E48-CADB-43AD-8FEC-E0ADF06B1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49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  <p:pic>
        <p:nvPicPr>
          <p:cNvPr id="2" name="Louis-Armstrong-_-What-A-Wonderfull-Wor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5200" y="5953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6"/>
    </mc:Choice>
    <mc:Fallback xmlns="">
      <p:transition spd="slow" advTm="6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401"/>
    </mc:Choice>
    <mc:Fallback xmlns="">
      <p:transition advTm="1240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6"/>
    </mc:Choice>
    <mc:Fallback xmlns="">
      <p:transition spd="slow" advTm="90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2"/>
    </mc:Choice>
    <mc:Fallback xmlns="">
      <p:transition spd="slow" advTm="85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5"/>
    </mc:Choice>
    <mc:Fallback xmlns="">
      <p:transition spd="slow" advTm="799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0"/>
    </mc:Choice>
    <mc:Fallback xmlns="">
      <p:transition spd="slow" advTm="896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9"/>
    </mc:Choice>
    <mc:Fallback xmlns="">
      <p:transition spd="slow" advTm="785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1"/>
    </mc:Choice>
    <mc:Fallback xmlns="">
      <p:transition spd="slow" advTm="790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6"/>
    </mc:Choice>
    <mc:Fallback xmlns="">
      <p:transition spd="slow" advTm="774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6000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3"/>
    </mc:Choice>
    <mc:Fallback xmlns="">
      <p:transition spd="slow" advTm="1068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Panorámica</PresentationFormat>
  <Paragraphs>0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ELENATOSHIBA</dc:creator>
  <cp:lastModifiedBy>ELENATOSHIBA</cp:lastModifiedBy>
  <cp:revision>9</cp:revision>
  <dcterms:created xsi:type="dcterms:W3CDTF">2016-02-10T16:18:36Z</dcterms:created>
  <dcterms:modified xsi:type="dcterms:W3CDTF">2016-02-14T12:15:24Z</dcterms:modified>
</cp:coreProperties>
</file>